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1383625" cy="302752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A4A8"/>
    <a:srgbClr val="773479"/>
    <a:srgbClr val="660066"/>
    <a:srgbClr val="800080"/>
    <a:srgbClr val="E6E6E6"/>
    <a:srgbClr val="B2B088"/>
    <a:srgbClr val="025E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3F47BA-1DA3-48C3-ACF2-745ECD2C34E0}" v="41" dt="2024-07-17T11:31:48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1162" y="-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Nuno Ferreira" userId="cd57a947-f00b-4695-a3a0-4e7c757f932e" providerId="ADAL" clId="{063F47BA-1DA3-48C3-ACF2-745ECD2C34E0}"/>
    <pc:docChg chg="undo redo custSel modSld modMainMaster">
      <pc:chgData name="José Nuno Ferreira" userId="cd57a947-f00b-4695-a3a0-4e7c757f932e" providerId="ADAL" clId="{063F47BA-1DA3-48C3-ACF2-745ECD2C34E0}" dt="2024-07-17T11:53:56.069" v="647" actId="20577"/>
      <pc:docMkLst>
        <pc:docMk/>
      </pc:docMkLst>
      <pc:sldChg chg="addSp delSp modSp mod setBg">
        <pc:chgData name="José Nuno Ferreira" userId="cd57a947-f00b-4695-a3a0-4e7c757f932e" providerId="ADAL" clId="{063F47BA-1DA3-48C3-ACF2-745ECD2C34E0}" dt="2024-07-17T11:53:56.069" v="647" actId="20577"/>
        <pc:sldMkLst>
          <pc:docMk/>
          <pc:sldMk cId="3031885732" sldId="257"/>
        </pc:sldMkLst>
        <pc:spChg chg="del">
          <ac:chgData name="José Nuno Ferreira" userId="cd57a947-f00b-4695-a3a0-4e7c757f932e" providerId="ADAL" clId="{063F47BA-1DA3-48C3-ACF2-745ECD2C34E0}" dt="2024-07-16T16:22:20.371" v="0" actId="478"/>
          <ac:spMkLst>
            <pc:docMk/>
            <pc:sldMk cId="3031885732" sldId="257"/>
            <ac:spMk id="2" creationId="{1A5FBD53-1779-470F-B4FB-CDCF5C253957}"/>
          </ac:spMkLst>
        </pc:spChg>
        <pc:spChg chg="add del mod">
          <ac:chgData name="José Nuno Ferreira" userId="cd57a947-f00b-4695-a3a0-4e7c757f932e" providerId="ADAL" clId="{063F47BA-1DA3-48C3-ACF2-745ECD2C34E0}" dt="2024-07-17T10:55:24.815" v="150" actId="478"/>
          <ac:spMkLst>
            <pc:docMk/>
            <pc:sldMk cId="3031885732" sldId="257"/>
            <ac:spMk id="3" creationId="{AE6F9DC0-13D1-38F7-BEA6-15166BF9DEBE}"/>
          </ac:spMkLst>
        </pc:spChg>
        <pc:spChg chg="add del mod">
          <ac:chgData name="José Nuno Ferreira" userId="cd57a947-f00b-4695-a3a0-4e7c757f932e" providerId="ADAL" clId="{063F47BA-1DA3-48C3-ACF2-745ECD2C34E0}" dt="2024-07-17T11:32:59.584" v="629" actId="1076"/>
          <ac:spMkLst>
            <pc:docMk/>
            <pc:sldMk cId="3031885732" sldId="257"/>
            <ac:spMk id="4" creationId="{6FDCA8E7-ADED-1BD4-3361-156F6889D88D}"/>
          </ac:spMkLst>
        </pc:spChg>
        <pc:spChg chg="add del mod ord">
          <ac:chgData name="José Nuno Ferreira" userId="cd57a947-f00b-4695-a3a0-4e7c757f932e" providerId="ADAL" clId="{063F47BA-1DA3-48C3-ACF2-745ECD2C34E0}" dt="2024-07-17T11:04:14.572" v="250" actId="478"/>
          <ac:spMkLst>
            <pc:docMk/>
            <pc:sldMk cId="3031885732" sldId="257"/>
            <ac:spMk id="7" creationId="{17C643E0-944E-607B-0DBB-4C16DEA64E9F}"/>
          </ac:spMkLst>
        </pc:spChg>
        <pc:spChg chg="del">
          <ac:chgData name="José Nuno Ferreira" userId="cd57a947-f00b-4695-a3a0-4e7c757f932e" providerId="ADAL" clId="{063F47BA-1DA3-48C3-ACF2-745ECD2C34E0}" dt="2024-07-16T16:22:20.371" v="0" actId="478"/>
          <ac:spMkLst>
            <pc:docMk/>
            <pc:sldMk cId="3031885732" sldId="257"/>
            <ac:spMk id="8" creationId="{58E436E8-D229-46E6-AF7D-5430F033BDC0}"/>
          </ac:spMkLst>
        </pc:spChg>
        <pc:spChg chg="add mod">
          <ac:chgData name="José Nuno Ferreira" userId="cd57a947-f00b-4695-a3a0-4e7c757f932e" providerId="ADAL" clId="{063F47BA-1DA3-48C3-ACF2-745ECD2C34E0}" dt="2024-07-17T11:53:56.069" v="647" actId="20577"/>
          <ac:spMkLst>
            <pc:docMk/>
            <pc:sldMk cId="3031885732" sldId="257"/>
            <ac:spMk id="9" creationId="{1FFC23FB-03AD-1AE2-2D26-10F238FE0ACB}"/>
          </ac:spMkLst>
        </pc:spChg>
        <pc:spChg chg="add del mod">
          <ac:chgData name="José Nuno Ferreira" userId="cd57a947-f00b-4695-a3a0-4e7c757f932e" providerId="ADAL" clId="{063F47BA-1DA3-48C3-ACF2-745ECD2C34E0}" dt="2024-07-17T11:02:44.883" v="242" actId="478"/>
          <ac:spMkLst>
            <pc:docMk/>
            <pc:sldMk cId="3031885732" sldId="257"/>
            <ac:spMk id="11" creationId="{6AB8FBCE-B11A-99FE-6454-A7F56AABDE44}"/>
          </ac:spMkLst>
        </pc:spChg>
        <pc:spChg chg="del">
          <ac:chgData name="José Nuno Ferreira" userId="cd57a947-f00b-4695-a3a0-4e7c757f932e" providerId="ADAL" clId="{063F47BA-1DA3-48C3-ACF2-745ECD2C34E0}" dt="2024-07-16T16:22:24.520" v="4" actId="478"/>
          <ac:spMkLst>
            <pc:docMk/>
            <pc:sldMk cId="3031885732" sldId="257"/>
            <ac:spMk id="11" creationId="{EEC1D97C-8674-4D14-A2FF-ADB7DB7E9371}"/>
          </ac:spMkLst>
        </pc:spChg>
        <pc:spChg chg="add del mod">
          <ac:chgData name="José Nuno Ferreira" userId="cd57a947-f00b-4695-a3a0-4e7c757f932e" providerId="ADAL" clId="{063F47BA-1DA3-48C3-ACF2-745ECD2C34E0}" dt="2024-07-17T11:02:44.223" v="241" actId="478"/>
          <ac:spMkLst>
            <pc:docMk/>
            <pc:sldMk cId="3031885732" sldId="257"/>
            <ac:spMk id="12" creationId="{2EF8819B-B39E-92DA-BAC4-2E28513EDFB5}"/>
          </ac:spMkLst>
        </pc:spChg>
        <pc:spChg chg="add del mod">
          <ac:chgData name="José Nuno Ferreira" userId="cd57a947-f00b-4695-a3a0-4e7c757f932e" providerId="ADAL" clId="{063F47BA-1DA3-48C3-ACF2-745ECD2C34E0}" dt="2024-07-16T16:23:55.138" v="22" actId="478"/>
          <ac:spMkLst>
            <pc:docMk/>
            <pc:sldMk cId="3031885732" sldId="257"/>
            <ac:spMk id="12" creationId="{6FA4A956-BAAB-A3A4-F6BE-9154BA13E8E8}"/>
          </ac:spMkLst>
        </pc:spChg>
        <pc:spChg chg="add del mod">
          <ac:chgData name="José Nuno Ferreira" userId="cd57a947-f00b-4695-a3a0-4e7c757f932e" providerId="ADAL" clId="{063F47BA-1DA3-48C3-ACF2-745ECD2C34E0}" dt="2024-07-17T11:02:45.605" v="243" actId="478"/>
          <ac:spMkLst>
            <pc:docMk/>
            <pc:sldMk cId="3031885732" sldId="257"/>
            <ac:spMk id="13" creationId="{7519EC83-C412-B6C3-AED6-A7E6A725AE46}"/>
          </ac:spMkLst>
        </pc:spChg>
        <pc:spChg chg="add del mod">
          <ac:chgData name="José Nuno Ferreira" userId="cd57a947-f00b-4695-a3a0-4e7c757f932e" providerId="ADAL" clId="{063F47BA-1DA3-48C3-ACF2-745ECD2C34E0}" dt="2024-07-17T11:23:31.682" v="442" actId="478"/>
          <ac:spMkLst>
            <pc:docMk/>
            <pc:sldMk cId="3031885732" sldId="257"/>
            <ac:spMk id="14" creationId="{8C3C7F40-C4B7-EF01-802D-E0CBF047A8BF}"/>
          </ac:spMkLst>
        </pc:spChg>
        <pc:spChg chg="add del mod">
          <ac:chgData name="José Nuno Ferreira" userId="cd57a947-f00b-4695-a3a0-4e7c757f932e" providerId="ADAL" clId="{063F47BA-1DA3-48C3-ACF2-745ECD2C34E0}" dt="2024-07-17T11:02:43.580" v="240" actId="478"/>
          <ac:spMkLst>
            <pc:docMk/>
            <pc:sldMk cId="3031885732" sldId="257"/>
            <ac:spMk id="15" creationId="{24B30661-E9F5-FC58-151C-ACC7C98B4EFF}"/>
          </ac:spMkLst>
        </pc:spChg>
        <pc:spChg chg="del">
          <ac:chgData name="José Nuno Ferreira" userId="cd57a947-f00b-4695-a3a0-4e7c757f932e" providerId="ADAL" clId="{063F47BA-1DA3-48C3-ACF2-745ECD2C34E0}" dt="2024-07-16T16:22:20.371" v="0" actId="478"/>
          <ac:spMkLst>
            <pc:docMk/>
            <pc:sldMk cId="3031885732" sldId="257"/>
            <ac:spMk id="16" creationId="{35F67004-43C7-4846-80A3-22E1F1485AB9}"/>
          </ac:spMkLst>
        </pc:spChg>
        <pc:spChg chg="add del mod">
          <ac:chgData name="José Nuno Ferreira" userId="cd57a947-f00b-4695-a3a0-4e7c757f932e" providerId="ADAL" clId="{063F47BA-1DA3-48C3-ACF2-745ECD2C34E0}" dt="2024-07-17T10:45:40.698" v="25" actId="478"/>
          <ac:spMkLst>
            <pc:docMk/>
            <pc:sldMk cId="3031885732" sldId="257"/>
            <ac:spMk id="16" creationId="{77FDF157-A493-4A5F-9B08-356A30F203CD}"/>
          </ac:spMkLst>
        </pc:spChg>
        <pc:spChg chg="add del mod ord">
          <ac:chgData name="José Nuno Ferreira" userId="cd57a947-f00b-4695-a3a0-4e7c757f932e" providerId="ADAL" clId="{063F47BA-1DA3-48C3-ACF2-745ECD2C34E0}" dt="2024-07-17T11:01:58.477" v="235" actId="478"/>
          <ac:spMkLst>
            <pc:docMk/>
            <pc:sldMk cId="3031885732" sldId="257"/>
            <ac:spMk id="17" creationId="{64EFC4BD-8AB6-9351-4406-82E632CA7166}"/>
          </ac:spMkLst>
        </pc:spChg>
        <pc:spChg chg="add mod ord">
          <ac:chgData name="José Nuno Ferreira" userId="cd57a947-f00b-4695-a3a0-4e7c757f932e" providerId="ADAL" clId="{063F47BA-1DA3-48C3-ACF2-745ECD2C34E0}" dt="2024-07-17T11:32:44.412" v="627" actId="1076"/>
          <ac:spMkLst>
            <pc:docMk/>
            <pc:sldMk cId="3031885732" sldId="257"/>
            <ac:spMk id="18" creationId="{120E388F-CD0E-14D6-95B3-AA0E8017605A}"/>
          </ac:spMkLst>
        </pc:spChg>
        <pc:spChg chg="add mod">
          <ac:chgData name="José Nuno Ferreira" userId="cd57a947-f00b-4695-a3a0-4e7c757f932e" providerId="ADAL" clId="{063F47BA-1DA3-48C3-ACF2-745ECD2C34E0}" dt="2024-07-17T11:16:12.732" v="323" actId="14100"/>
          <ac:spMkLst>
            <pc:docMk/>
            <pc:sldMk cId="3031885732" sldId="257"/>
            <ac:spMk id="19" creationId="{6D6FADAD-C7B2-885F-4D21-AFA3102C0DDB}"/>
          </ac:spMkLst>
        </pc:spChg>
        <pc:spChg chg="add mod">
          <ac:chgData name="José Nuno Ferreira" userId="cd57a947-f00b-4695-a3a0-4e7c757f932e" providerId="ADAL" clId="{063F47BA-1DA3-48C3-ACF2-745ECD2C34E0}" dt="2024-07-17T11:16:18.975" v="324" actId="14100"/>
          <ac:spMkLst>
            <pc:docMk/>
            <pc:sldMk cId="3031885732" sldId="257"/>
            <ac:spMk id="20" creationId="{8FA923C2-F5B9-8859-AEBF-D2F303B6C897}"/>
          </ac:spMkLst>
        </pc:spChg>
        <pc:spChg chg="add mod">
          <ac:chgData name="José Nuno Ferreira" userId="cd57a947-f00b-4695-a3a0-4e7c757f932e" providerId="ADAL" clId="{063F47BA-1DA3-48C3-ACF2-745ECD2C34E0}" dt="2024-07-17T11:09:45.934" v="305" actId="14100"/>
          <ac:spMkLst>
            <pc:docMk/>
            <pc:sldMk cId="3031885732" sldId="257"/>
            <ac:spMk id="23" creationId="{C8D45EA3-5F17-BFB9-8575-A6D4D8A968CF}"/>
          </ac:spMkLst>
        </pc:spChg>
        <pc:spChg chg="add del mod">
          <ac:chgData name="José Nuno Ferreira" userId="cd57a947-f00b-4695-a3a0-4e7c757f932e" providerId="ADAL" clId="{063F47BA-1DA3-48C3-ACF2-745ECD2C34E0}" dt="2024-07-17T11:15:38.173" v="320" actId="478"/>
          <ac:spMkLst>
            <pc:docMk/>
            <pc:sldMk cId="3031885732" sldId="257"/>
            <ac:spMk id="24" creationId="{DBA0330D-52F2-0F84-EC0B-F253934CF81C}"/>
          </ac:spMkLst>
        </pc:spChg>
        <pc:spChg chg="add mod">
          <ac:chgData name="José Nuno Ferreira" userId="cd57a947-f00b-4695-a3a0-4e7c757f932e" providerId="ADAL" clId="{063F47BA-1DA3-48C3-ACF2-745ECD2C34E0}" dt="2024-07-17T11:19:19.222" v="384" actId="164"/>
          <ac:spMkLst>
            <pc:docMk/>
            <pc:sldMk cId="3031885732" sldId="257"/>
            <ac:spMk id="25" creationId="{259DDE88-CD9A-9D5B-5C9C-8778FC9FF36A}"/>
          </ac:spMkLst>
        </pc:spChg>
        <pc:spChg chg="add del mod">
          <ac:chgData name="José Nuno Ferreira" userId="cd57a947-f00b-4695-a3a0-4e7c757f932e" providerId="ADAL" clId="{063F47BA-1DA3-48C3-ACF2-745ECD2C34E0}" dt="2024-07-17T11:18:47.445" v="372" actId="478"/>
          <ac:spMkLst>
            <pc:docMk/>
            <pc:sldMk cId="3031885732" sldId="257"/>
            <ac:spMk id="26" creationId="{B64CEAFC-A756-7541-40A0-85E3DF8E9D2C}"/>
          </ac:spMkLst>
        </pc:spChg>
        <pc:spChg chg="add mod">
          <ac:chgData name="José Nuno Ferreira" userId="cd57a947-f00b-4695-a3a0-4e7c757f932e" providerId="ADAL" clId="{063F47BA-1DA3-48C3-ACF2-745ECD2C34E0}" dt="2024-07-17T11:19:19.222" v="384" actId="164"/>
          <ac:spMkLst>
            <pc:docMk/>
            <pc:sldMk cId="3031885732" sldId="257"/>
            <ac:spMk id="27" creationId="{9B606408-407F-97B2-F5FD-52A6D7E58F48}"/>
          </ac:spMkLst>
        </pc:spChg>
        <pc:spChg chg="add mod">
          <ac:chgData name="José Nuno Ferreira" userId="cd57a947-f00b-4695-a3a0-4e7c757f932e" providerId="ADAL" clId="{063F47BA-1DA3-48C3-ACF2-745ECD2C34E0}" dt="2024-07-17T11:19:23.866" v="385" actId="164"/>
          <ac:spMkLst>
            <pc:docMk/>
            <pc:sldMk cId="3031885732" sldId="257"/>
            <ac:spMk id="28" creationId="{C3665B19-BDFC-7FED-75B6-422F411BA07B}"/>
          </ac:spMkLst>
        </pc:spChg>
        <pc:spChg chg="add mod">
          <ac:chgData name="José Nuno Ferreira" userId="cd57a947-f00b-4695-a3a0-4e7c757f932e" providerId="ADAL" clId="{063F47BA-1DA3-48C3-ACF2-745ECD2C34E0}" dt="2024-07-17T11:19:23.866" v="385" actId="164"/>
          <ac:spMkLst>
            <pc:docMk/>
            <pc:sldMk cId="3031885732" sldId="257"/>
            <ac:spMk id="29" creationId="{7FD95F11-6362-579D-84D6-D7E0893704BE}"/>
          </ac:spMkLst>
        </pc:spChg>
        <pc:spChg chg="mod">
          <ac:chgData name="José Nuno Ferreira" userId="cd57a947-f00b-4695-a3a0-4e7c757f932e" providerId="ADAL" clId="{063F47BA-1DA3-48C3-ACF2-745ECD2C34E0}" dt="2024-07-17T11:20:02.708" v="406" actId="20577"/>
          <ac:spMkLst>
            <pc:docMk/>
            <pc:sldMk cId="3031885732" sldId="257"/>
            <ac:spMk id="33" creationId="{11015121-6AFB-3745-E6B2-F602DB289962}"/>
          </ac:spMkLst>
        </pc:spChg>
        <pc:spChg chg="mod">
          <ac:chgData name="José Nuno Ferreira" userId="cd57a947-f00b-4695-a3a0-4e7c757f932e" providerId="ADAL" clId="{063F47BA-1DA3-48C3-ACF2-745ECD2C34E0}" dt="2024-07-17T11:19:47.143" v="386"/>
          <ac:spMkLst>
            <pc:docMk/>
            <pc:sldMk cId="3031885732" sldId="257"/>
            <ac:spMk id="34" creationId="{4B3A8DA4-6F51-C349-3D9B-C180E279FA8B}"/>
          </ac:spMkLst>
        </pc:spChg>
        <pc:spChg chg="add mod">
          <ac:chgData name="José Nuno Ferreira" userId="cd57a947-f00b-4695-a3a0-4e7c757f932e" providerId="ADAL" clId="{063F47BA-1DA3-48C3-ACF2-745ECD2C34E0}" dt="2024-07-17T11:25:50.160" v="476" actId="403"/>
          <ac:spMkLst>
            <pc:docMk/>
            <pc:sldMk cId="3031885732" sldId="257"/>
            <ac:spMk id="35" creationId="{3AACD1B2-59EA-64D5-46B5-58D7FA74F018}"/>
          </ac:spMkLst>
        </pc:spChg>
        <pc:spChg chg="add mod">
          <ac:chgData name="José Nuno Ferreira" userId="cd57a947-f00b-4695-a3a0-4e7c757f932e" providerId="ADAL" clId="{063F47BA-1DA3-48C3-ACF2-745ECD2C34E0}" dt="2024-07-17T11:25:56.009" v="477" actId="20577"/>
          <ac:spMkLst>
            <pc:docMk/>
            <pc:sldMk cId="3031885732" sldId="257"/>
            <ac:spMk id="36" creationId="{4D801D85-0C1E-0BD1-6101-F5B571AE9317}"/>
          </ac:spMkLst>
        </pc:spChg>
        <pc:spChg chg="mod">
          <ac:chgData name="José Nuno Ferreira" userId="cd57a947-f00b-4695-a3a0-4e7c757f932e" providerId="ADAL" clId="{063F47BA-1DA3-48C3-ACF2-745ECD2C34E0}" dt="2024-07-17T11:25:07.431" v="461" actId="20577"/>
          <ac:spMkLst>
            <pc:docMk/>
            <pc:sldMk cId="3031885732" sldId="257"/>
            <ac:spMk id="38" creationId="{7F0C5708-955A-C1FA-E64B-16748C8228A5}"/>
          </ac:spMkLst>
        </pc:spChg>
        <pc:spChg chg="mod">
          <ac:chgData name="José Nuno Ferreira" userId="cd57a947-f00b-4695-a3a0-4e7c757f932e" providerId="ADAL" clId="{063F47BA-1DA3-48C3-ACF2-745ECD2C34E0}" dt="2024-07-17T11:24:38.003" v="448"/>
          <ac:spMkLst>
            <pc:docMk/>
            <pc:sldMk cId="3031885732" sldId="257"/>
            <ac:spMk id="39" creationId="{06E99000-AE42-C6B5-A0F8-E7EFB42B1023}"/>
          </ac:spMkLst>
        </pc:spChg>
        <pc:spChg chg="del">
          <ac:chgData name="José Nuno Ferreira" userId="cd57a947-f00b-4695-a3a0-4e7c757f932e" providerId="ADAL" clId="{063F47BA-1DA3-48C3-ACF2-745ECD2C34E0}" dt="2024-07-16T16:22:20.371" v="0" actId="478"/>
          <ac:spMkLst>
            <pc:docMk/>
            <pc:sldMk cId="3031885732" sldId="257"/>
            <ac:spMk id="39" creationId="{C02B245A-E981-4B37-8855-464ACD70BBEF}"/>
          </ac:spMkLst>
        </pc:spChg>
        <pc:spChg chg="mod">
          <ac:chgData name="José Nuno Ferreira" userId="cd57a947-f00b-4695-a3a0-4e7c757f932e" providerId="ADAL" clId="{063F47BA-1DA3-48C3-ACF2-745ECD2C34E0}" dt="2024-07-17T11:25:16.869" v="471" actId="20577"/>
          <ac:spMkLst>
            <pc:docMk/>
            <pc:sldMk cId="3031885732" sldId="257"/>
            <ac:spMk id="41" creationId="{E8477680-3E3A-5FC1-4C72-2AE5464D4422}"/>
          </ac:spMkLst>
        </pc:spChg>
        <pc:spChg chg="mod">
          <ac:chgData name="José Nuno Ferreira" userId="cd57a947-f00b-4695-a3a0-4e7c757f932e" providerId="ADAL" clId="{063F47BA-1DA3-48C3-ACF2-745ECD2C34E0}" dt="2024-07-17T11:24:38.003" v="448"/>
          <ac:spMkLst>
            <pc:docMk/>
            <pc:sldMk cId="3031885732" sldId="257"/>
            <ac:spMk id="42" creationId="{428ED40F-E1B6-8A93-F915-0E261BFC2791}"/>
          </ac:spMkLst>
        </pc:spChg>
        <pc:spChg chg="add mod">
          <ac:chgData name="José Nuno Ferreira" userId="cd57a947-f00b-4695-a3a0-4e7c757f932e" providerId="ADAL" clId="{063F47BA-1DA3-48C3-ACF2-745ECD2C34E0}" dt="2024-07-17T11:27:36.090" v="511"/>
          <ac:spMkLst>
            <pc:docMk/>
            <pc:sldMk cId="3031885732" sldId="257"/>
            <ac:spMk id="43" creationId="{ABE143F2-17ED-D81D-2080-90567E35F9C4}"/>
          </ac:spMkLst>
        </pc:spChg>
        <pc:spChg chg="add mod">
          <ac:chgData name="José Nuno Ferreira" userId="cd57a947-f00b-4695-a3a0-4e7c757f932e" providerId="ADAL" clId="{063F47BA-1DA3-48C3-ACF2-745ECD2C34E0}" dt="2024-07-17T11:28:25.528" v="512"/>
          <ac:spMkLst>
            <pc:docMk/>
            <pc:sldMk cId="3031885732" sldId="257"/>
            <ac:spMk id="44" creationId="{94141004-73BE-1A65-E114-5BED0B07C0C2}"/>
          </ac:spMkLst>
        </pc:spChg>
        <pc:spChg chg="del">
          <ac:chgData name="José Nuno Ferreira" userId="cd57a947-f00b-4695-a3a0-4e7c757f932e" providerId="ADAL" clId="{063F47BA-1DA3-48C3-ACF2-745ECD2C34E0}" dt="2024-07-16T16:22:21.938" v="1" actId="478"/>
          <ac:spMkLst>
            <pc:docMk/>
            <pc:sldMk cId="3031885732" sldId="257"/>
            <ac:spMk id="44" creationId="{B689A4B7-BCF2-4993-BE83-7D548806890F}"/>
          </ac:spMkLst>
        </pc:spChg>
        <pc:spChg chg="add del mod">
          <ac:chgData name="José Nuno Ferreira" userId="cd57a947-f00b-4695-a3a0-4e7c757f932e" providerId="ADAL" clId="{063F47BA-1DA3-48C3-ACF2-745ECD2C34E0}" dt="2024-07-17T11:26:28.471" v="484" actId="478"/>
          <ac:spMkLst>
            <pc:docMk/>
            <pc:sldMk cId="3031885732" sldId="257"/>
            <ac:spMk id="45" creationId="{3A47FEF0-F9CD-C340-F06E-914D07C871E2}"/>
          </ac:spMkLst>
        </pc:spChg>
        <pc:spChg chg="add del mod">
          <ac:chgData name="José Nuno Ferreira" userId="cd57a947-f00b-4695-a3a0-4e7c757f932e" providerId="ADAL" clId="{063F47BA-1DA3-48C3-ACF2-745ECD2C34E0}" dt="2024-07-17T11:26:28.471" v="484" actId="478"/>
          <ac:spMkLst>
            <pc:docMk/>
            <pc:sldMk cId="3031885732" sldId="257"/>
            <ac:spMk id="46" creationId="{103E40AE-CE16-AB7F-2D6E-8E828B196178}"/>
          </ac:spMkLst>
        </pc:spChg>
        <pc:spChg chg="mod">
          <ac:chgData name="José Nuno Ferreira" userId="cd57a947-f00b-4695-a3a0-4e7c757f932e" providerId="ADAL" clId="{063F47BA-1DA3-48C3-ACF2-745ECD2C34E0}" dt="2024-07-17T11:27:22.337" v="510" actId="20577"/>
          <ac:spMkLst>
            <pc:docMk/>
            <pc:sldMk cId="3031885732" sldId="257"/>
            <ac:spMk id="48" creationId="{BB2416F0-132B-5993-1A24-F5D5A7EB6B19}"/>
          </ac:spMkLst>
        </pc:spChg>
        <pc:spChg chg="mod">
          <ac:chgData name="José Nuno Ferreira" userId="cd57a947-f00b-4695-a3a0-4e7c757f932e" providerId="ADAL" clId="{063F47BA-1DA3-48C3-ACF2-745ECD2C34E0}" dt="2024-07-17T11:26:30.699" v="485"/>
          <ac:spMkLst>
            <pc:docMk/>
            <pc:sldMk cId="3031885732" sldId="257"/>
            <ac:spMk id="49" creationId="{BE43B6A6-9431-85E0-F8CB-642D8FD19492}"/>
          </ac:spMkLst>
        </pc:spChg>
        <pc:spChg chg="add mod">
          <ac:chgData name="José Nuno Ferreira" userId="cd57a947-f00b-4695-a3a0-4e7c757f932e" providerId="ADAL" clId="{063F47BA-1DA3-48C3-ACF2-745ECD2C34E0}" dt="2024-07-17T11:27:06.929" v="496" actId="6549"/>
          <ac:spMkLst>
            <pc:docMk/>
            <pc:sldMk cId="3031885732" sldId="257"/>
            <ac:spMk id="50" creationId="{3BBF9885-7872-9E11-886F-CB1D24482F82}"/>
          </ac:spMkLst>
        </pc:spChg>
        <pc:spChg chg="del mod">
          <ac:chgData name="José Nuno Ferreira" userId="cd57a947-f00b-4695-a3a0-4e7c757f932e" providerId="ADAL" clId="{063F47BA-1DA3-48C3-ACF2-745ECD2C34E0}" dt="2024-07-16T16:22:22.363" v="3" actId="478"/>
          <ac:spMkLst>
            <pc:docMk/>
            <pc:sldMk cId="3031885732" sldId="257"/>
            <ac:spMk id="50" creationId="{73BC0387-6820-4C60-A21B-4BBB16479B99}"/>
          </ac:spMkLst>
        </pc:spChg>
        <pc:spChg chg="add mod">
          <ac:chgData name="José Nuno Ferreira" userId="cd57a947-f00b-4695-a3a0-4e7c757f932e" providerId="ADAL" clId="{063F47BA-1DA3-48C3-ACF2-745ECD2C34E0}" dt="2024-07-17T11:30:05.806" v="533" actId="1076"/>
          <ac:spMkLst>
            <pc:docMk/>
            <pc:sldMk cId="3031885732" sldId="257"/>
            <ac:spMk id="51" creationId="{8BF0932B-0291-7863-F2E5-5E903BFABA26}"/>
          </ac:spMkLst>
        </pc:spChg>
        <pc:spChg chg="del">
          <ac:chgData name="José Nuno Ferreira" userId="cd57a947-f00b-4695-a3a0-4e7c757f932e" providerId="ADAL" clId="{063F47BA-1DA3-48C3-ACF2-745ECD2C34E0}" dt="2024-07-16T16:22:20.371" v="0" actId="478"/>
          <ac:spMkLst>
            <pc:docMk/>
            <pc:sldMk cId="3031885732" sldId="257"/>
            <ac:spMk id="51" creationId="{EDB54BBA-BCC6-418F-812B-3928CEECA37A}"/>
          </ac:spMkLst>
        </pc:spChg>
        <pc:spChg chg="add del mod">
          <ac:chgData name="José Nuno Ferreira" userId="cd57a947-f00b-4695-a3a0-4e7c757f932e" providerId="ADAL" clId="{063F47BA-1DA3-48C3-ACF2-745ECD2C34E0}" dt="2024-07-17T11:30:15.111" v="537" actId="478"/>
          <ac:spMkLst>
            <pc:docMk/>
            <pc:sldMk cId="3031885732" sldId="257"/>
            <ac:spMk id="52" creationId="{2800D0A6-24D1-7DD5-4A66-6B0AB0118461}"/>
          </ac:spMkLst>
        </pc:spChg>
        <pc:spChg chg="add del mod">
          <ac:chgData name="José Nuno Ferreira" userId="cd57a947-f00b-4695-a3a0-4e7c757f932e" providerId="ADAL" clId="{063F47BA-1DA3-48C3-ACF2-745ECD2C34E0}" dt="2024-07-17T11:30:24.772" v="540" actId="478"/>
          <ac:spMkLst>
            <pc:docMk/>
            <pc:sldMk cId="3031885732" sldId="257"/>
            <ac:spMk id="54" creationId="{0A860D8F-70F3-5932-2055-5B22759D2922}"/>
          </ac:spMkLst>
        </pc:spChg>
        <pc:spChg chg="add mod">
          <ac:chgData name="José Nuno Ferreira" userId="cd57a947-f00b-4695-a3a0-4e7c757f932e" providerId="ADAL" clId="{063F47BA-1DA3-48C3-ACF2-745ECD2C34E0}" dt="2024-07-17T11:31:15.335" v="603" actId="1076"/>
          <ac:spMkLst>
            <pc:docMk/>
            <pc:sldMk cId="3031885732" sldId="257"/>
            <ac:spMk id="55" creationId="{8D0086EF-197F-B810-B750-AB21234010FE}"/>
          </ac:spMkLst>
        </pc:spChg>
        <pc:spChg chg="add mod">
          <ac:chgData name="José Nuno Ferreira" userId="cd57a947-f00b-4695-a3a0-4e7c757f932e" providerId="ADAL" clId="{063F47BA-1DA3-48C3-ACF2-745ECD2C34E0}" dt="2024-07-17T11:31:39.545" v="619" actId="20577"/>
          <ac:spMkLst>
            <pc:docMk/>
            <pc:sldMk cId="3031885732" sldId="257"/>
            <ac:spMk id="56" creationId="{0336132C-9180-5051-A1EC-F23772A48300}"/>
          </ac:spMkLst>
        </pc:spChg>
        <pc:spChg chg="add mod">
          <ac:chgData name="José Nuno Ferreira" userId="cd57a947-f00b-4695-a3a0-4e7c757f932e" providerId="ADAL" clId="{063F47BA-1DA3-48C3-ACF2-745ECD2C34E0}" dt="2024-07-17T11:31:35.970" v="605" actId="1076"/>
          <ac:spMkLst>
            <pc:docMk/>
            <pc:sldMk cId="3031885732" sldId="257"/>
            <ac:spMk id="57" creationId="{BA99BA1D-876A-84CF-CBCB-25A46CCD9D4E}"/>
          </ac:spMkLst>
        </pc:spChg>
        <pc:spChg chg="del">
          <ac:chgData name="José Nuno Ferreira" userId="cd57a947-f00b-4695-a3a0-4e7c757f932e" providerId="ADAL" clId="{063F47BA-1DA3-48C3-ACF2-745ECD2C34E0}" dt="2024-07-16T16:22:26.082" v="5" actId="478"/>
          <ac:spMkLst>
            <pc:docMk/>
            <pc:sldMk cId="3031885732" sldId="257"/>
            <ac:spMk id="61" creationId="{85ED0FBB-46C7-44AF-85D0-31E6005D3F75}"/>
          </ac:spMkLst>
        </pc:spChg>
        <pc:grpChg chg="del">
          <ac:chgData name="José Nuno Ferreira" userId="cd57a947-f00b-4695-a3a0-4e7c757f932e" providerId="ADAL" clId="{063F47BA-1DA3-48C3-ACF2-745ECD2C34E0}" dt="2024-07-16T16:22:20.371" v="0" actId="478"/>
          <ac:grpSpMkLst>
            <pc:docMk/>
            <pc:sldMk cId="3031885732" sldId="257"/>
            <ac:grpSpMk id="3" creationId="{1FAA350D-E9B8-445C-89F1-66B60D91B0FB}"/>
          </ac:grpSpMkLst>
        </pc:grpChg>
        <pc:grpChg chg="del">
          <ac:chgData name="José Nuno Ferreira" userId="cd57a947-f00b-4695-a3a0-4e7c757f932e" providerId="ADAL" clId="{063F47BA-1DA3-48C3-ACF2-745ECD2C34E0}" dt="2024-07-16T16:22:20.371" v="0" actId="478"/>
          <ac:grpSpMkLst>
            <pc:docMk/>
            <pc:sldMk cId="3031885732" sldId="257"/>
            <ac:grpSpMk id="4" creationId="{0C35EDB1-8FEF-45E6-B9B4-858641F8F05D}"/>
          </ac:grpSpMkLst>
        </pc:grpChg>
        <pc:grpChg chg="del">
          <ac:chgData name="José Nuno Ferreira" userId="cd57a947-f00b-4695-a3a0-4e7c757f932e" providerId="ADAL" clId="{063F47BA-1DA3-48C3-ACF2-745ECD2C34E0}" dt="2024-07-16T16:22:20.371" v="0" actId="478"/>
          <ac:grpSpMkLst>
            <pc:docMk/>
            <pc:sldMk cId="3031885732" sldId="257"/>
            <ac:grpSpMk id="5" creationId="{CA37205B-E9CE-4034-BF1F-19A76E49C6DF}"/>
          </ac:grpSpMkLst>
        </pc:grpChg>
        <pc:grpChg chg="del">
          <ac:chgData name="José Nuno Ferreira" userId="cd57a947-f00b-4695-a3a0-4e7c757f932e" providerId="ADAL" clId="{063F47BA-1DA3-48C3-ACF2-745ECD2C34E0}" dt="2024-07-16T16:22:20.371" v="0" actId="478"/>
          <ac:grpSpMkLst>
            <pc:docMk/>
            <pc:sldMk cId="3031885732" sldId="257"/>
            <ac:grpSpMk id="6" creationId="{F387FA60-0886-4D6E-B1AD-2791C01808A6}"/>
          </ac:grpSpMkLst>
        </pc:grpChg>
        <pc:grpChg chg="del">
          <ac:chgData name="José Nuno Ferreira" userId="cd57a947-f00b-4695-a3a0-4e7c757f932e" providerId="ADAL" clId="{063F47BA-1DA3-48C3-ACF2-745ECD2C34E0}" dt="2024-07-16T16:22:20.371" v="0" actId="478"/>
          <ac:grpSpMkLst>
            <pc:docMk/>
            <pc:sldMk cId="3031885732" sldId="257"/>
            <ac:grpSpMk id="7" creationId="{243D17FB-7858-475A-92AA-E81C64EFF659}"/>
          </ac:grpSpMkLst>
        </pc:grpChg>
        <pc:grpChg chg="add mod">
          <ac:chgData name="José Nuno Ferreira" userId="cd57a947-f00b-4695-a3a0-4e7c757f932e" providerId="ADAL" clId="{063F47BA-1DA3-48C3-ACF2-745ECD2C34E0}" dt="2024-07-17T11:24:20.956" v="445" actId="1076"/>
          <ac:grpSpMkLst>
            <pc:docMk/>
            <pc:sldMk cId="3031885732" sldId="257"/>
            <ac:grpSpMk id="30" creationId="{8A8E2C30-74B7-85CF-42B7-9BF4DB4773AC}"/>
          </ac:grpSpMkLst>
        </pc:grpChg>
        <pc:grpChg chg="add mod">
          <ac:chgData name="José Nuno Ferreira" userId="cd57a947-f00b-4695-a3a0-4e7c757f932e" providerId="ADAL" clId="{063F47BA-1DA3-48C3-ACF2-745ECD2C34E0}" dt="2024-07-17T11:24:20.956" v="445" actId="1076"/>
          <ac:grpSpMkLst>
            <pc:docMk/>
            <pc:sldMk cId="3031885732" sldId="257"/>
            <ac:grpSpMk id="31" creationId="{DE10AA5B-D2F9-1581-D512-2569AA7A5784}"/>
          </ac:grpSpMkLst>
        </pc:grpChg>
        <pc:grpChg chg="add del mod">
          <ac:chgData name="José Nuno Ferreira" userId="cd57a947-f00b-4695-a3a0-4e7c757f932e" providerId="ADAL" clId="{063F47BA-1DA3-48C3-ACF2-745ECD2C34E0}" dt="2024-07-17T11:24:34.328" v="447" actId="478"/>
          <ac:grpSpMkLst>
            <pc:docMk/>
            <pc:sldMk cId="3031885732" sldId="257"/>
            <ac:grpSpMk id="32" creationId="{0B4D2C6C-6AC2-0FDE-AA17-3D27DEAEDD48}"/>
          </ac:grpSpMkLst>
        </pc:grpChg>
        <pc:grpChg chg="add mod">
          <ac:chgData name="José Nuno Ferreira" userId="cd57a947-f00b-4695-a3a0-4e7c757f932e" providerId="ADAL" clId="{063F47BA-1DA3-48C3-ACF2-745ECD2C34E0}" dt="2024-07-17T11:26:04.740" v="478" actId="1076"/>
          <ac:grpSpMkLst>
            <pc:docMk/>
            <pc:sldMk cId="3031885732" sldId="257"/>
            <ac:grpSpMk id="37" creationId="{2EF0587A-F164-2A57-7091-72EAFD99DC0E}"/>
          </ac:grpSpMkLst>
        </pc:grpChg>
        <pc:grpChg chg="add mod">
          <ac:chgData name="José Nuno Ferreira" userId="cd57a947-f00b-4695-a3a0-4e7c757f932e" providerId="ADAL" clId="{063F47BA-1DA3-48C3-ACF2-745ECD2C34E0}" dt="2024-07-17T11:26:04.740" v="478" actId="1076"/>
          <ac:grpSpMkLst>
            <pc:docMk/>
            <pc:sldMk cId="3031885732" sldId="257"/>
            <ac:grpSpMk id="40" creationId="{5AE7B605-A6EA-8489-B108-74979A64E168}"/>
          </ac:grpSpMkLst>
        </pc:grpChg>
        <pc:grpChg chg="add mod">
          <ac:chgData name="José Nuno Ferreira" userId="cd57a947-f00b-4695-a3a0-4e7c757f932e" providerId="ADAL" clId="{063F47BA-1DA3-48C3-ACF2-745ECD2C34E0}" dt="2024-07-17T11:27:11.123" v="497" actId="1076"/>
          <ac:grpSpMkLst>
            <pc:docMk/>
            <pc:sldMk cId="3031885732" sldId="257"/>
            <ac:grpSpMk id="47" creationId="{EAC704CE-51F5-FEB5-B8FF-4F815308DE7E}"/>
          </ac:grpSpMkLst>
        </pc:grpChg>
        <pc:picChg chg="add del mod">
          <ac:chgData name="José Nuno Ferreira" userId="cd57a947-f00b-4695-a3a0-4e7c757f932e" providerId="ADAL" clId="{063F47BA-1DA3-48C3-ACF2-745ECD2C34E0}" dt="2024-07-17T11:15:16.893" v="318" actId="478"/>
          <ac:picMkLst>
            <pc:docMk/>
            <pc:sldMk cId="3031885732" sldId="257"/>
            <ac:picMk id="2" creationId="{E7382E11-9B58-F626-2C37-6725C46B46AA}"/>
          </ac:picMkLst>
        </pc:picChg>
        <pc:picChg chg="add del mod ord">
          <ac:chgData name="José Nuno Ferreira" userId="cd57a947-f00b-4695-a3a0-4e7c757f932e" providerId="ADAL" clId="{063F47BA-1DA3-48C3-ACF2-745ECD2C34E0}" dt="2024-07-17T11:33:18.651" v="631" actId="1076"/>
          <ac:picMkLst>
            <pc:docMk/>
            <pc:sldMk cId="3031885732" sldId="257"/>
            <ac:picMk id="6" creationId="{74FEE89C-F55F-EE04-537A-925A600EEBBA}"/>
          </ac:picMkLst>
        </pc:picChg>
        <pc:picChg chg="add del mod">
          <ac:chgData name="José Nuno Ferreira" userId="cd57a947-f00b-4695-a3a0-4e7c757f932e" providerId="ADAL" clId="{063F47BA-1DA3-48C3-ACF2-745ECD2C34E0}" dt="2024-07-16T16:23:24.292" v="15" actId="478"/>
          <ac:picMkLst>
            <pc:docMk/>
            <pc:sldMk cId="3031885732" sldId="257"/>
            <ac:picMk id="9" creationId="{95D86C29-5A04-6940-5B1F-324C83B254DB}"/>
          </ac:picMkLst>
        </pc:picChg>
        <pc:picChg chg="add del mod">
          <ac:chgData name="José Nuno Ferreira" userId="cd57a947-f00b-4695-a3a0-4e7c757f932e" providerId="ADAL" clId="{063F47BA-1DA3-48C3-ACF2-745ECD2C34E0}" dt="2024-07-17T11:09:26.145" v="299" actId="478"/>
          <ac:picMkLst>
            <pc:docMk/>
            <pc:sldMk cId="3031885732" sldId="257"/>
            <ac:picMk id="10" creationId="{1EB132B7-6254-07F0-C652-5DE1FE0B968E}"/>
          </ac:picMkLst>
        </pc:picChg>
        <pc:picChg chg="del">
          <ac:chgData name="José Nuno Ferreira" userId="cd57a947-f00b-4695-a3a0-4e7c757f932e" providerId="ADAL" clId="{063F47BA-1DA3-48C3-ACF2-745ECD2C34E0}" dt="2024-07-16T16:22:20.371" v="0" actId="478"/>
          <ac:picMkLst>
            <pc:docMk/>
            <pc:sldMk cId="3031885732" sldId="257"/>
            <ac:picMk id="10" creationId="{47F99830-B6E9-442C-B6F7-135C8FF7A2AB}"/>
          </ac:picMkLst>
        </pc:picChg>
        <pc:picChg chg="add del mod">
          <ac:chgData name="José Nuno Ferreira" userId="cd57a947-f00b-4695-a3a0-4e7c757f932e" providerId="ADAL" clId="{063F47BA-1DA3-48C3-ACF2-745ECD2C34E0}" dt="2024-07-17T11:08:59.704" v="291" actId="14100"/>
          <ac:picMkLst>
            <pc:docMk/>
            <pc:sldMk cId="3031885732" sldId="257"/>
            <ac:picMk id="22" creationId="{D96D05BB-057F-4FAB-FCEE-0136CAE0CC19}"/>
          </ac:picMkLst>
        </pc:picChg>
        <pc:picChg chg="add mod">
          <ac:chgData name="José Nuno Ferreira" userId="cd57a947-f00b-4695-a3a0-4e7c757f932e" providerId="ADAL" clId="{063F47BA-1DA3-48C3-ACF2-745ECD2C34E0}" dt="2024-07-17T11:32:00.481" v="623" actId="1076"/>
          <ac:picMkLst>
            <pc:docMk/>
            <pc:sldMk cId="3031885732" sldId="257"/>
            <ac:picMk id="58" creationId="{D877886D-29B4-E11F-81A9-17EF5CEAF91B}"/>
          </ac:picMkLst>
        </pc:picChg>
      </pc:sldChg>
      <pc:sldMasterChg chg="setBg modSldLayout">
        <pc:chgData name="José Nuno Ferreira" userId="cd57a947-f00b-4695-a3a0-4e7c757f932e" providerId="ADAL" clId="{063F47BA-1DA3-48C3-ACF2-745ECD2C34E0}" dt="2024-07-17T11:06:39.986" v="257"/>
        <pc:sldMasterMkLst>
          <pc:docMk/>
          <pc:sldMasterMk cId="2995031056" sldId="2147483672"/>
        </pc:sldMasterMkLst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4281027818" sldId="2147483673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2082827447" sldId="2147483674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441836526" sldId="2147483675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3569618574" sldId="2147483676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1499674876" sldId="2147483677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828031673" sldId="2147483678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2890405105" sldId="2147483679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1663583815" sldId="2147483680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2794031819" sldId="2147483681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1220631274" sldId="2147483682"/>
          </pc:sldLayoutMkLst>
        </pc:sldLayoutChg>
        <pc:sldLayoutChg chg="setBg">
          <pc:chgData name="José Nuno Ferreira" userId="cd57a947-f00b-4695-a3a0-4e7c757f932e" providerId="ADAL" clId="{063F47BA-1DA3-48C3-ACF2-745ECD2C34E0}" dt="2024-07-17T11:06:39.986" v="257"/>
          <pc:sldLayoutMkLst>
            <pc:docMk/>
            <pc:sldMasterMk cId="2995031056" sldId="2147483672"/>
            <pc:sldLayoutMk cId="1426069269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2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3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6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2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3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1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7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3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0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8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3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55EDF-6494-487B-B887-7CDE0779CA6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61BFE-9C4C-4CC8-94E2-403C6D780DA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3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120E388F-CD0E-14D6-95B3-AA0E8017605A}"/>
              </a:ext>
            </a:extLst>
          </p:cNvPr>
          <p:cNvSpPr>
            <a:spLocks/>
          </p:cNvSpPr>
          <p:nvPr/>
        </p:nvSpPr>
        <p:spPr>
          <a:xfrm>
            <a:off x="0" y="4705"/>
            <a:ext cx="21383625" cy="573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FDCA8E7-ADED-1BD4-3361-156F6889D88D}"/>
              </a:ext>
            </a:extLst>
          </p:cNvPr>
          <p:cNvSpPr txBox="1"/>
          <p:nvPr/>
        </p:nvSpPr>
        <p:spPr>
          <a:xfrm>
            <a:off x="2438148" y="2854808"/>
            <a:ext cx="165073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PT" sz="7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FFC23FB-03AD-1AE2-2D26-10F238FE0ACB}"/>
              </a:ext>
            </a:extLst>
          </p:cNvPr>
          <p:cNvSpPr txBox="1"/>
          <p:nvPr/>
        </p:nvSpPr>
        <p:spPr>
          <a:xfrm>
            <a:off x="538664" y="4140127"/>
            <a:ext cx="19972421" cy="144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PT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Autores, Autores, Autores</a:t>
            </a:r>
          </a:p>
          <a:p>
            <a:pPr algn="ctr">
              <a:lnSpc>
                <a:spcPct val="120000"/>
              </a:lnSpc>
            </a:pPr>
            <a:r>
              <a:rPr lang="pt-PT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P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AFILIAÇÃO, AFILIAÇÃO, AFILIAÇÃO, AFILIAÇÃO, AFILIAÇÃO </a:t>
            </a:r>
          </a:p>
          <a:p>
            <a:pPr algn="ctr">
              <a:lnSpc>
                <a:spcPct val="120000"/>
              </a:lnSpc>
            </a:pPr>
            <a:endParaRPr lang="pt-PT" sz="3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6D6FADAD-C7B2-885F-4D21-AFA3102C0DDB}"/>
              </a:ext>
            </a:extLst>
          </p:cNvPr>
          <p:cNvSpPr/>
          <p:nvPr/>
        </p:nvSpPr>
        <p:spPr>
          <a:xfrm>
            <a:off x="-17923" y="-1"/>
            <a:ext cx="1245143" cy="5738315"/>
          </a:xfrm>
          <a:prstGeom prst="roundRect">
            <a:avLst>
              <a:gd name="adj" fmla="val 0"/>
            </a:avLst>
          </a:prstGeom>
          <a:solidFill>
            <a:srgbClr val="58A4A8"/>
          </a:solidFill>
          <a:ln>
            <a:solidFill>
              <a:srgbClr val="58A4A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8FA923C2-F5B9-8859-AEBF-D2F303B6C897}"/>
              </a:ext>
            </a:extLst>
          </p:cNvPr>
          <p:cNvSpPr/>
          <p:nvPr/>
        </p:nvSpPr>
        <p:spPr>
          <a:xfrm>
            <a:off x="20138484" y="-77115"/>
            <a:ext cx="1245142" cy="5815430"/>
          </a:xfrm>
          <a:prstGeom prst="roundRect">
            <a:avLst>
              <a:gd name="adj" fmla="val 0"/>
            </a:avLst>
          </a:prstGeom>
          <a:solidFill>
            <a:srgbClr val="58A4A8"/>
          </a:solidFill>
          <a:ln>
            <a:solidFill>
              <a:srgbClr val="58A4A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C8D45EA3-5F17-BFB9-8575-A6D4D8A968CF}"/>
              </a:ext>
            </a:extLst>
          </p:cNvPr>
          <p:cNvSpPr>
            <a:spLocks/>
          </p:cNvSpPr>
          <p:nvPr/>
        </p:nvSpPr>
        <p:spPr>
          <a:xfrm>
            <a:off x="0" y="27680539"/>
            <a:ext cx="21383625" cy="25899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8A8E2C30-74B7-85CF-42B7-9BF4DB4773AC}"/>
              </a:ext>
            </a:extLst>
          </p:cNvPr>
          <p:cNvGrpSpPr/>
          <p:nvPr/>
        </p:nvGrpSpPr>
        <p:grpSpPr>
          <a:xfrm>
            <a:off x="1209299" y="6705787"/>
            <a:ext cx="8589797" cy="871014"/>
            <a:chOff x="1227220" y="7758285"/>
            <a:chExt cx="8589797" cy="871014"/>
          </a:xfrm>
        </p:grpSpPr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259DDE88-CD9A-9D5B-5C9C-8778FC9FF36A}"/>
                </a:ext>
              </a:extLst>
            </p:cNvPr>
            <p:cNvSpPr txBox="1"/>
            <p:nvPr/>
          </p:nvSpPr>
          <p:spPr>
            <a:xfrm>
              <a:off x="1576136" y="7839849"/>
              <a:ext cx="82408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INTRODUÇÃO</a:t>
              </a:r>
              <a:endParaRPr lang="pt-P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tângulo: Cantos Arredondados 26">
              <a:extLst>
                <a:ext uri="{FF2B5EF4-FFF2-40B4-BE49-F238E27FC236}">
                  <a16:creationId xmlns:a16="http://schemas.microsoft.com/office/drawing/2014/main" id="{9B606408-407F-97B2-F5FD-52A6D7E58F48}"/>
                </a:ext>
              </a:extLst>
            </p:cNvPr>
            <p:cNvSpPr/>
            <p:nvPr/>
          </p:nvSpPr>
          <p:spPr>
            <a:xfrm flipH="1">
              <a:off x="1227220" y="7758285"/>
              <a:ext cx="210302" cy="871014"/>
            </a:xfrm>
            <a:prstGeom prst="roundRect">
              <a:avLst>
                <a:gd name="adj" fmla="val 0"/>
              </a:avLst>
            </a:prstGeom>
            <a:solidFill>
              <a:srgbClr val="58A4A8"/>
            </a:solidFill>
            <a:ln>
              <a:solidFill>
                <a:srgbClr val="58A4A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DE10AA5B-D2F9-1581-D512-2569AA7A5784}"/>
              </a:ext>
            </a:extLst>
          </p:cNvPr>
          <p:cNvGrpSpPr/>
          <p:nvPr/>
        </p:nvGrpSpPr>
        <p:grpSpPr>
          <a:xfrm>
            <a:off x="11548687" y="6705787"/>
            <a:ext cx="8589797" cy="871014"/>
            <a:chOff x="11566608" y="7758285"/>
            <a:chExt cx="8589797" cy="871014"/>
          </a:xfrm>
        </p:grpSpPr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C3665B19-BDFC-7FED-75B6-422F411BA07B}"/>
                </a:ext>
              </a:extLst>
            </p:cNvPr>
            <p:cNvSpPr txBox="1"/>
            <p:nvPr/>
          </p:nvSpPr>
          <p:spPr>
            <a:xfrm>
              <a:off x="11915524" y="7839849"/>
              <a:ext cx="82408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OBJETIVOS</a:t>
              </a:r>
              <a:endParaRPr lang="pt-P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tângulo: Cantos Arredondados 28">
              <a:extLst>
                <a:ext uri="{FF2B5EF4-FFF2-40B4-BE49-F238E27FC236}">
                  <a16:creationId xmlns:a16="http://schemas.microsoft.com/office/drawing/2014/main" id="{7FD95F11-6362-579D-84D6-D7E0893704BE}"/>
                </a:ext>
              </a:extLst>
            </p:cNvPr>
            <p:cNvSpPr/>
            <p:nvPr/>
          </p:nvSpPr>
          <p:spPr>
            <a:xfrm flipH="1">
              <a:off x="11566608" y="7758285"/>
              <a:ext cx="210302" cy="871014"/>
            </a:xfrm>
            <a:prstGeom prst="roundRect">
              <a:avLst>
                <a:gd name="adj" fmla="val 0"/>
              </a:avLst>
            </a:prstGeom>
            <a:solidFill>
              <a:srgbClr val="58A4A8"/>
            </a:solidFill>
            <a:ln>
              <a:solidFill>
                <a:srgbClr val="58A4A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3AACD1B2-59EA-64D5-46B5-58D7FA74F018}"/>
              </a:ext>
            </a:extLst>
          </p:cNvPr>
          <p:cNvSpPr txBox="1"/>
          <p:nvPr/>
        </p:nvSpPr>
        <p:spPr>
          <a:xfrm>
            <a:off x="1092375" y="8172157"/>
            <a:ext cx="85718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ut ultrices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non mi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urna,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 eros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tortor, non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gravida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magna.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eros id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gravida ultrices.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4D801D85-0C1E-0BD1-6101-F5B571AE9317}"/>
              </a:ext>
            </a:extLst>
          </p:cNvPr>
          <p:cNvSpPr txBox="1"/>
          <p:nvPr/>
        </p:nvSpPr>
        <p:spPr>
          <a:xfrm>
            <a:off x="11566608" y="7696769"/>
            <a:ext cx="8571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ut ultrices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eu.</a:t>
            </a:r>
          </a:p>
        </p:txBody>
      </p: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2EF0587A-F164-2A57-7091-72EAFD99DC0E}"/>
              </a:ext>
            </a:extLst>
          </p:cNvPr>
          <p:cNvGrpSpPr/>
          <p:nvPr/>
        </p:nvGrpSpPr>
        <p:grpSpPr>
          <a:xfrm>
            <a:off x="1209299" y="13596873"/>
            <a:ext cx="8589797" cy="871014"/>
            <a:chOff x="1227220" y="7758285"/>
            <a:chExt cx="8589797" cy="871014"/>
          </a:xfrm>
        </p:grpSpPr>
        <p:sp>
          <p:nvSpPr>
            <p:cNvPr id="38" name="CaixaDeTexto 37">
              <a:extLst>
                <a:ext uri="{FF2B5EF4-FFF2-40B4-BE49-F238E27FC236}">
                  <a16:creationId xmlns:a16="http://schemas.microsoft.com/office/drawing/2014/main" id="{7F0C5708-955A-C1FA-E64B-16748C8228A5}"/>
                </a:ext>
              </a:extLst>
            </p:cNvPr>
            <p:cNvSpPr txBox="1"/>
            <p:nvPr/>
          </p:nvSpPr>
          <p:spPr>
            <a:xfrm>
              <a:off x="1576136" y="7839849"/>
              <a:ext cx="82408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RESULTADOS</a:t>
              </a:r>
              <a:endParaRPr lang="pt-P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tângulo: Cantos Arredondados 38">
              <a:extLst>
                <a:ext uri="{FF2B5EF4-FFF2-40B4-BE49-F238E27FC236}">
                  <a16:creationId xmlns:a16="http://schemas.microsoft.com/office/drawing/2014/main" id="{06E99000-AE42-C6B5-A0F8-E7EFB42B1023}"/>
                </a:ext>
              </a:extLst>
            </p:cNvPr>
            <p:cNvSpPr/>
            <p:nvPr/>
          </p:nvSpPr>
          <p:spPr>
            <a:xfrm flipH="1">
              <a:off x="1227220" y="7758285"/>
              <a:ext cx="210302" cy="871014"/>
            </a:xfrm>
            <a:prstGeom prst="roundRect">
              <a:avLst>
                <a:gd name="adj" fmla="val 0"/>
              </a:avLst>
            </a:prstGeom>
            <a:solidFill>
              <a:srgbClr val="58A4A8"/>
            </a:solidFill>
            <a:ln>
              <a:solidFill>
                <a:srgbClr val="58A4A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5AE7B605-A6EA-8489-B108-74979A64E168}"/>
              </a:ext>
            </a:extLst>
          </p:cNvPr>
          <p:cNvGrpSpPr/>
          <p:nvPr/>
        </p:nvGrpSpPr>
        <p:grpSpPr>
          <a:xfrm>
            <a:off x="11548687" y="13596873"/>
            <a:ext cx="8589797" cy="871014"/>
            <a:chOff x="11566608" y="7758285"/>
            <a:chExt cx="8589797" cy="871014"/>
          </a:xfrm>
        </p:grpSpPr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id="{E8477680-3E3A-5FC1-4C72-2AE5464D4422}"/>
                </a:ext>
              </a:extLst>
            </p:cNvPr>
            <p:cNvSpPr txBox="1"/>
            <p:nvPr/>
          </p:nvSpPr>
          <p:spPr>
            <a:xfrm>
              <a:off x="11915524" y="7839849"/>
              <a:ext cx="82408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DISCUSSÃO</a:t>
              </a:r>
              <a:endParaRPr lang="pt-P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tângulo: Cantos Arredondados 41">
              <a:extLst>
                <a:ext uri="{FF2B5EF4-FFF2-40B4-BE49-F238E27FC236}">
                  <a16:creationId xmlns:a16="http://schemas.microsoft.com/office/drawing/2014/main" id="{428ED40F-E1B6-8A93-F915-0E261BFC2791}"/>
                </a:ext>
              </a:extLst>
            </p:cNvPr>
            <p:cNvSpPr/>
            <p:nvPr/>
          </p:nvSpPr>
          <p:spPr>
            <a:xfrm flipH="1">
              <a:off x="11566608" y="7758285"/>
              <a:ext cx="210302" cy="871014"/>
            </a:xfrm>
            <a:prstGeom prst="roundRect">
              <a:avLst>
                <a:gd name="adj" fmla="val 0"/>
              </a:avLst>
            </a:prstGeom>
            <a:solidFill>
              <a:srgbClr val="58A4A8"/>
            </a:solidFill>
            <a:ln>
              <a:solidFill>
                <a:srgbClr val="58A4A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ABE143F2-17ED-D81D-2080-90567E35F9C4}"/>
              </a:ext>
            </a:extLst>
          </p:cNvPr>
          <p:cNvSpPr txBox="1"/>
          <p:nvPr/>
        </p:nvSpPr>
        <p:spPr>
          <a:xfrm>
            <a:off x="1092375" y="15063243"/>
            <a:ext cx="8571876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ut ultrices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non mi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urna,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 eros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tortor, non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gravida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magna.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eros id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gravida ultrices.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eros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vitae pulvinar libero.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mi vitae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spcAft>
                <a:spcPts val="1200"/>
              </a:spcAft>
            </a:pP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gravida ultrices.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gravida ultrices.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94141004-73BE-1A65-E114-5BED0B07C0C2}"/>
              </a:ext>
            </a:extLst>
          </p:cNvPr>
          <p:cNvSpPr txBox="1"/>
          <p:nvPr/>
        </p:nvSpPr>
        <p:spPr>
          <a:xfrm>
            <a:off x="11548687" y="15063242"/>
            <a:ext cx="8571876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ut ultrices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non mi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urna,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 eros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tortor, non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gravida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magna.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eros id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gravida ultrices.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eros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vitae pulvinar libero.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mi vitae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spcAft>
                <a:spcPts val="1200"/>
              </a:spcAft>
            </a:pP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gravida ultrices.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gravida ultrices.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EAC704CE-51F5-FEB5-B8FF-4F815308DE7E}"/>
              </a:ext>
            </a:extLst>
          </p:cNvPr>
          <p:cNvGrpSpPr/>
          <p:nvPr/>
        </p:nvGrpSpPr>
        <p:grpSpPr>
          <a:xfrm>
            <a:off x="1302541" y="23890618"/>
            <a:ext cx="8589797" cy="871014"/>
            <a:chOff x="1227220" y="7758285"/>
            <a:chExt cx="8589797" cy="871014"/>
          </a:xfrm>
        </p:grpSpPr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BB2416F0-132B-5993-1A24-F5D5A7EB6B19}"/>
                </a:ext>
              </a:extLst>
            </p:cNvPr>
            <p:cNvSpPr txBox="1"/>
            <p:nvPr/>
          </p:nvSpPr>
          <p:spPr>
            <a:xfrm>
              <a:off x="1576136" y="7839849"/>
              <a:ext cx="82408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 CONCLUSÕES</a:t>
              </a:r>
              <a:endParaRPr lang="pt-PT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tângulo: Cantos Arredondados 48">
              <a:extLst>
                <a:ext uri="{FF2B5EF4-FFF2-40B4-BE49-F238E27FC236}">
                  <a16:creationId xmlns:a16="http://schemas.microsoft.com/office/drawing/2014/main" id="{BE43B6A6-9431-85E0-F8CB-642D8FD19492}"/>
                </a:ext>
              </a:extLst>
            </p:cNvPr>
            <p:cNvSpPr/>
            <p:nvPr/>
          </p:nvSpPr>
          <p:spPr>
            <a:xfrm flipH="1">
              <a:off x="1227220" y="7758285"/>
              <a:ext cx="210302" cy="871014"/>
            </a:xfrm>
            <a:prstGeom prst="roundRect">
              <a:avLst>
                <a:gd name="adj" fmla="val 0"/>
              </a:avLst>
            </a:prstGeom>
            <a:solidFill>
              <a:srgbClr val="58A4A8"/>
            </a:solidFill>
            <a:ln>
              <a:solidFill>
                <a:srgbClr val="58A4A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3BBF9885-7872-9E11-886F-CB1D24482F82}"/>
              </a:ext>
            </a:extLst>
          </p:cNvPr>
          <p:cNvSpPr txBox="1"/>
          <p:nvPr/>
        </p:nvSpPr>
        <p:spPr>
          <a:xfrm>
            <a:off x="1130831" y="25190862"/>
            <a:ext cx="18859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ut ultrices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non mi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urna,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 eros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tortor, non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gravida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magna.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eros id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8BF0932B-0291-7863-F2E5-5E903BFABA26}"/>
              </a:ext>
            </a:extLst>
          </p:cNvPr>
          <p:cNvSpPr txBox="1"/>
          <p:nvPr/>
        </p:nvSpPr>
        <p:spPr>
          <a:xfrm>
            <a:off x="1302541" y="28196091"/>
            <a:ext cx="824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PT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8D0086EF-197F-B810-B750-AB21234010FE}"/>
              </a:ext>
            </a:extLst>
          </p:cNvPr>
          <p:cNvSpPr txBox="1"/>
          <p:nvPr/>
        </p:nvSpPr>
        <p:spPr>
          <a:xfrm>
            <a:off x="1407692" y="28784449"/>
            <a:ext cx="10933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FBBNFNHMHM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LJIL.IK.IU.IU.UO.U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JILIULILUILUILUILUILUILUIL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0336132C-9180-5051-A1EC-F23772A48300}"/>
              </a:ext>
            </a:extLst>
          </p:cNvPr>
          <p:cNvSpPr txBox="1"/>
          <p:nvPr/>
        </p:nvSpPr>
        <p:spPr>
          <a:xfrm>
            <a:off x="10691812" y="28196091"/>
            <a:ext cx="824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  <a:endParaRPr lang="pt-PT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BA99BA1D-876A-84CF-CBCB-25A46CCD9D4E}"/>
              </a:ext>
            </a:extLst>
          </p:cNvPr>
          <p:cNvSpPr txBox="1"/>
          <p:nvPr/>
        </p:nvSpPr>
        <p:spPr>
          <a:xfrm>
            <a:off x="10796963" y="28784449"/>
            <a:ext cx="10933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FBBNFNHMHM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LJIL.IK.IU.IU.UO.U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JILIULILUILUILUILUILUILUIL</a:t>
            </a:r>
          </a:p>
        </p:txBody>
      </p:sp>
      <p:pic>
        <p:nvPicPr>
          <p:cNvPr id="58" name="Imagem 57" descr="Uma imagem com texto, círculo, emblema, logótipo&#10;&#10;Descrição gerada automaticamente">
            <a:extLst>
              <a:ext uri="{FF2B5EF4-FFF2-40B4-BE49-F238E27FC236}">
                <a16:creationId xmlns:a16="http://schemas.microsoft.com/office/drawing/2014/main" id="{D877886D-29B4-E11F-81A9-17EF5CEAF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3132" y="28026617"/>
            <a:ext cx="1769623" cy="2006917"/>
          </a:xfrm>
          <a:prstGeom prst="rect">
            <a:avLst/>
          </a:prstGeom>
        </p:spPr>
      </p:pic>
      <p:pic>
        <p:nvPicPr>
          <p:cNvPr id="3" name="Imagem 2" descr="Uma imagem com Gráficos, Tipo de letra, design gráfico, captura de ecrã&#10;&#10;Descrição gerada automaticamente">
            <a:extLst>
              <a:ext uri="{FF2B5EF4-FFF2-40B4-BE49-F238E27FC236}">
                <a16:creationId xmlns:a16="http://schemas.microsoft.com/office/drawing/2014/main" id="{AD550C95-5DA2-AC61-1B8C-30749D510D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5616" y="28238710"/>
            <a:ext cx="3501189" cy="158272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0EDAB-CADE-B144-66EE-75FCF5CCCF4D}"/>
              </a:ext>
            </a:extLst>
          </p:cNvPr>
          <p:cNvSpPr txBox="1"/>
          <p:nvPr/>
        </p:nvSpPr>
        <p:spPr>
          <a:xfrm>
            <a:off x="11897603" y="9302756"/>
            <a:ext cx="8240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METODOLOGIA</a:t>
            </a:r>
            <a:endParaRPr lang="pt-PT" sz="7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1DAFA991-635F-DE15-B37B-470BEA21777E}"/>
              </a:ext>
            </a:extLst>
          </p:cNvPr>
          <p:cNvSpPr/>
          <p:nvPr/>
        </p:nvSpPr>
        <p:spPr>
          <a:xfrm flipH="1">
            <a:off x="11548687" y="9221192"/>
            <a:ext cx="210302" cy="871014"/>
          </a:xfrm>
          <a:prstGeom prst="roundRect">
            <a:avLst>
              <a:gd name="adj" fmla="val 0"/>
            </a:avLst>
          </a:prstGeom>
          <a:solidFill>
            <a:srgbClr val="58A4A8"/>
          </a:solidFill>
          <a:ln>
            <a:solidFill>
              <a:srgbClr val="58A4A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5011DD7-5772-184F-B02E-045C1371AC5A}"/>
              </a:ext>
            </a:extLst>
          </p:cNvPr>
          <p:cNvSpPr txBox="1"/>
          <p:nvPr/>
        </p:nvSpPr>
        <p:spPr>
          <a:xfrm>
            <a:off x="11653838" y="10347424"/>
            <a:ext cx="85718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1200"/>
              </a:spcAft>
            </a:pP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ut ultrices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non mi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urna,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PT" sz="2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1885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959</Words>
  <Application>Microsoft Office PowerPoint</Application>
  <PresentationFormat>Personalizados</PresentationFormat>
  <Paragraphs>28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Sara Torgal</dc:creator>
  <cp:lastModifiedBy>Catarina Ruivo</cp:lastModifiedBy>
  <cp:revision>25</cp:revision>
  <cp:lastPrinted>2018-05-10T18:32:47Z</cp:lastPrinted>
  <dcterms:created xsi:type="dcterms:W3CDTF">2018-05-10T14:58:01Z</dcterms:created>
  <dcterms:modified xsi:type="dcterms:W3CDTF">2024-09-19T09:40:11Z</dcterms:modified>
</cp:coreProperties>
</file>